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381B3-0E2C-461F-9D62-4EFBAB7B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97B7A7-EE11-4A58-86D1-72661CE3B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FD33DD-551A-41FE-9FB3-4BA51086D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9A71E3-A01A-4CC2-A502-76A5099D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9BCB41-858B-4BDB-8F85-2069268D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55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C2DD1-D2FD-4DB2-8DBC-AD912517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DA3457-5735-4741-8DDF-8AED532A2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109DC6-C688-4C30-8EFA-3531251A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28C868-838E-4C8C-A392-ECA452D9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2F926-3DE4-4117-AF02-9ACB13B2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1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356D76-42B4-4FAE-9987-2996A7B31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3E4A5D-3694-4DCE-AFAA-640B0AEDD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CF27CB-3FB7-4853-BCD2-AD967643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8FB9B1-B3C9-4F78-AD9A-7C94F5E4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E720DA-C666-4EFC-847B-CE27B9E8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15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DB2DDB-FDF3-46D2-8646-2A3ADEAF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415FE2-F299-443B-BD50-4C33C6B8B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AC3062-06D3-4339-B689-3717DEB4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638F7-6095-460A-AC77-E11C6A53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4FEDAE-6490-447B-98D5-38B9BF21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6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0013A-FD31-483B-8F63-73D1F8B5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698509-5900-4012-BBB6-D56AD6B4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5F04EA-4F2D-419D-A301-2304C9D6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8EBB1C-AF14-4089-B2A0-B56C506B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BA1975-25F5-4284-96A0-D032336D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8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18469-2C94-4B53-81AB-541B6ACA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CA39C3-D39F-4ACD-AD02-4CC752751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0BCC9F-0E14-4FE8-BDEB-A802A4A00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6C693F-515D-4F9F-91ED-B3A0B44A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10BCCF-7857-4E4B-900C-239E7240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07C197-4C62-421A-83FF-ABDCB0A5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41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7E9CB-4A03-4740-8858-6C8FB239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540361-5412-4E05-881F-A243BA10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A5189D-A633-41E9-A0C6-1617FF28F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B8C4B5-9525-4168-88C1-06ACFBEAA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C306346-209C-4E83-8CE3-E088EB5F9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89EB0B-54A7-477D-B82A-4E46BEB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0F5381-1F8B-4DAF-881E-0A0D0A680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FCF5EA-433B-4F48-B6F5-5DB4E241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4E32C-AEC9-401B-AE6C-5AA07403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A3AAB3-3ADC-4DBD-A6C4-27674D7FA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AE5E6-6A0F-4C1A-81D0-DA6EA7E0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2E65AA-9E37-4364-805C-D0E5E650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76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661C0F-B93D-4D7C-AA4F-B5EDF1B5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E93CBA-FD43-4020-BFE2-F711E4A4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15434C-EEC9-49CC-8466-CB051F88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30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9A28F-B600-4208-A929-92F64E196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E5CAD0-F677-4EA6-97EB-F0C7F064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9309A6-ECF6-440B-92AC-084AB683B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7F3704-02F8-4EEB-A8E4-54C4C6424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E52ABA-805B-4BFB-8B36-F8E7E290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7F93A0-F1EA-4330-AC10-BEFF0763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9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EC2A2-3330-40C5-AA16-44F53CBA3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17576A-6532-45D5-BC6F-C7348F866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B5F344-A6DE-4905-84A5-BBA263194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F9C68E-5900-4ADE-9911-B27613D7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2D65CD-8295-4095-95D3-7DF8E70B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05B426-EBB2-4DC7-90E2-D6A4F45E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5B36DF-C681-4679-9AA3-B6C3E258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BD527B-F854-4BAE-84E8-CD771023B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5F0CDF-85A5-4738-B9D7-0917DEB71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EBC2-0800-42CB-8518-A2E72B24BEF0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1BFF7E-0228-4E63-AB1F-6A849C0D0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154104-FDFD-468D-88BF-18BA441A7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CBC3-8D15-4BFC-A432-D99BBB250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6408E-029C-422F-B80A-4FA22642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12" y="-898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休診のお知らせ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CC36A57-230A-45F3-B9BE-9E76D9E6C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77831"/>
              </p:ext>
            </p:extLst>
          </p:nvPr>
        </p:nvGraphicFramePr>
        <p:xfrm>
          <a:off x="436140" y="1130332"/>
          <a:ext cx="11319720" cy="373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965">
                  <a:extLst>
                    <a:ext uri="{9D8B030D-6E8A-4147-A177-3AD203B41FA5}">
                      <a16:colId xmlns:a16="http://schemas.microsoft.com/office/drawing/2014/main" val="2582610439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1607780752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1004498648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3392298162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931698274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1090015619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4021248859"/>
                    </a:ext>
                  </a:extLst>
                </a:gridCol>
                <a:gridCol w="1414965">
                  <a:extLst>
                    <a:ext uri="{9D8B030D-6E8A-4147-A177-3AD203B41FA5}">
                      <a16:colId xmlns:a16="http://schemas.microsoft.com/office/drawing/2014/main" val="534206904"/>
                    </a:ext>
                  </a:extLst>
                </a:gridCol>
              </a:tblGrid>
              <a:tr h="10443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月９日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ctr"/>
                      <a:endParaRPr kumimoji="1" lang="en-US" altLang="ja-JP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月１５日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  <a:r>
                        <a:rPr kumimoji="1" lang="en-US" altLang="ja-JP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b="1" dirty="0">
                        <a:solidFill>
                          <a:srgbClr val="0070C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月１６日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877807"/>
                  </a:ext>
                </a:extLst>
              </a:tr>
              <a:tr h="26919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通常診療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通常診療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2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休診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2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休診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2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休診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2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休診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4400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時まで</a:t>
                      </a:r>
                      <a:endParaRPr kumimoji="1" lang="ja-JP" altLang="en-US" sz="4000" b="1" dirty="0">
                        <a:solidFill>
                          <a:srgbClr val="0070C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通常診療</a:t>
                      </a:r>
                    </a:p>
                  </a:txBody>
                  <a:tcPr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843369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FE6F0B-66D6-80ED-1AF2-2AA676AD0629}"/>
              </a:ext>
            </a:extLst>
          </p:cNvPr>
          <p:cNvSpPr/>
          <p:nvPr/>
        </p:nvSpPr>
        <p:spPr>
          <a:xfrm>
            <a:off x="4488110" y="1838345"/>
            <a:ext cx="427838" cy="323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862F7A-9A48-37CF-1B95-6B10565BD393}"/>
              </a:ext>
            </a:extLst>
          </p:cNvPr>
          <p:cNvSpPr txBox="1"/>
          <p:nvPr/>
        </p:nvSpPr>
        <p:spPr>
          <a:xfrm>
            <a:off x="3683465" y="1808220"/>
            <a:ext cx="1986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当院定期休診日</a:t>
            </a:r>
          </a:p>
        </p:txBody>
      </p:sp>
      <p:pic>
        <p:nvPicPr>
          <p:cNvPr id="3" name="図 31">
            <a:extLst>
              <a:ext uri="{FF2B5EF4-FFF2-40B4-BE49-F238E27FC236}">
                <a16:creationId xmlns:a16="http://schemas.microsoft.com/office/drawing/2014/main" id="{B7A61446-8BAB-8CEE-B0F1-C78C849E3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8" t="38222" r="15582" b="33926"/>
          <a:stretch>
            <a:fillRect/>
          </a:stretch>
        </p:blipFill>
        <p:spPr bwMode="auto">
          <a:xfrm>
            <a:off x="8240713" y="5957888"/>
            <a:ext cx="3951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1">
            <a:extLst>
              <a:ext uri="{FF2B5EF4-FFF2-40B4-BE49-F238E27FC236}">
                <a16:creationId xmlns:a16="http://schemas.microsoft.com/office/drawing/2014/main" id="{581A3B49-1815-F298-3715-5FAADEEE5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8" t="38222" r="15582" b="33926"/>
          <a:stretch>
            <a:fillRect/>
          </a:stretch>
        </p:blipFill>
        <p:spPr bwMode="auto">
          <a:xfrm>
            <a:off x="8240604" y="5957759"/>
            <a:ext cx="3951086" cy="90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6E8486-363C-9D63-B544-5C48AF0274C4}"/>
              </a:ext>
            </a:extLst>
          </p:cNvPr>
          <p:cNvSpPr txBox="1"/>
          <p:nvPr/>
        </p:nvSpPr>
        <p:spPr>
          <a:xfrm>
            <a:off x="9107556" y="6018033"/>
            <a:ext cx="3084134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7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 療 法 人  葵 会    内 科 ・ 糖 尿 病 内 科 ・ 内 分 泌 内 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12B157-CDD8-E8C1-5DA5-1DAD9D522C11}"/>
              </a:ext>
            </a:extLst>
          </p:cNvPr>
          <p:cNvSpPr/>
          <p:nvPr/>
        </p:nvSpPr>
        <p:spPr>
          <a:xfrm>
            <a:off x="7250185" y="1839362"/>
            <a:ext cx="427838" cy="323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FC56CA-BB89-B9A4-7BF4-9AAF95F8C2E6}"/>
              </a:ext>
            </a:extLst>
          </p:cNvPr>
          <p:cNvSpPr txBox="1"/>
          <p:nvPr/>
        </p:nvSpPr>
        <p:spPr>
          <a:xfrm>
            <a:off x="6740373" y="1808220"/>
            <a:ext cx="1542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臨時休診日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0460D0-76A7-76C4-E9D1-EA6976A591C6}"/>
              </a:ext>
            </a:extLst>
          </p:cNvPr>
          <p:cNvSpPr/>
          <p:nvPr/>
        </p:nvSpPr>
        <p:spPr>
          <a:xfrm>
            <a:off x="9805087" y="2758435"/>
            <a:ext cx="427838" cy="242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CFDE227-3C89-A340-2072-BD2CF9F5ED55}"/>
              </a:ext>
            </a:extLst>
          </p:cNvPr>
          <p:cNvCxnSpPr/>
          <p:nvPr/>
        </p:nvCxnSpPr>
        <p:spPr>
          <a:xfrm>
            <a:off x="3266812" y="1839501"/>
            <a:ext cx="5652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2CEC820-EAFD-A72B-925C-CD6C71C18ED1}"/>
              </a:ext>
            </a:extLst>
          </p:cNvPr>
          <p:cNvSpPr txBox="1"/>
          <p:nvPr/>
        </p:nvSpPr>
        <p:spPr>
          <a:xfrm>
            <a:off x="8991353" y="2169030"/>
            <a:ext cx="1199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endParaRPr kumimoji="1" lang="ja-JP" altLang="en-US" sz="4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801D658D-5B4E-2C23-111D-3B3F76A3F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00" y="4936746"/>
            <a:ext cx="10984069" cy="1921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1"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3600" spc="-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休診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とさせていただきます</a:t>
            </a:r>
            <a:r>
              <a:rPr lang="ja-JP" altLang="en-US" sz="3600" spc="-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　　　　　　　　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また、</a:t>
            </a:r>
            <a:r>
              <a:rPr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kumimoji="1"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火</a:t>
            </a:r>
            <a:r>
              <a:rPr kumimoji="1"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3600" spc="-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kumimoji="1" lang="en-US" altLang="ja-JP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時まで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通常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kumimoji="1" lang="ja-JP" altLang="en-US" sz="3600" spc="-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</a:t>
            </a:r>
            <a:r>
              <a:rPr kumimoji="1" lang="ja-JP" altLang="en-US" sz="3600" spc="-3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　　　　　　　　　　　　　　　　　　　　　　</a:t>
            </a:r>
            <a:r>
              <a:rPr kumimoji="1"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何卒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よろしくお願い申し上げま</a:t>
            </a:r>
            <a:r>
              <a:rPr kumimoji="1" lang="ja-JP" altLang="en-US" sz="3600" spc="-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す。</a:t>
            </a:r>
            <a:endParaRPr kumimoji="1" lang="en-US" altLang="ja-JP" sz="3600" spc="-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38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141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HG丸ｺﾞｼｯｸM-PRO</vt:lpstr>
      <vt:lpstr>ＭＳ Ｐゴシック</vt:lpstr>
      <vt:lpstr>游ゴシック</vt:lpstr>
      <vt:lpstr>游ゴシック Light</vt:lpstr>
      <vt:lpstr>Arial</vt:lpstr>
      <vt:lpstr>Office テーマ</vt:lpstr>
      <vt:lpstr>休診のお知らせ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8月臨時休業のお知らせ</dc:title>
  <dc:creator>檀原 尚典</dc:creator>
  <cp:lastModifiedBy>naho</cp:lastModifiedBy>
  <cp:revision>19</cp:revision>
  <cp:lastPrinted>2023-07-16T12:16:59Z</cp:lastPrinted>
  <dcterms:created xsi:type="dcterms:W3CDTF">2020-07-11T06:24:50Z</dcterms:created>
  <dcterms:modified xsi:type="dcterms:W3CDTF">2023-07-31T04:49:24Z</dcterms:modified>
</cp:coreProperties>
</file>